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  <p:sldMasterId id="2147483713" r:id="rId4"/>
  </p:sldMasterIdLst>
  <p:notesMasterIdLst>
    <p:notesMasterId r:id="rId14"/>
  </p:notesMasterIdLst>
  <p:sldIdLst>
    <p:sldId id="347" r:id="rId5"/>
    <p:sldId id="350" r:id="rId6"/>
    <p:sldId id="296" r:id="rId7"/>
    <p:sldId id="351" r:id="rId8"/>
    <p:sldId id="352" r:id="rId9"/>
    <p:sldId id="345" r:id="rId10"/>
    <p:sldId id="358" r:id="rId11"/>
    <p:sldId id="359" r:id="rId12"/>
    <p:sldId id="349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604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51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0637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8643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986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9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Grammar Focus (3a-3d)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0270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一、用所给单词的适当形式填空。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found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interesting in the library yesterday.(anything)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didn’t see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 during the hike, but still had fun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something)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.“It’s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serious,” said the doctor.“Just drink more water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.” 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something)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.If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feels lonely, sharing hobbies can help him/her make new friends.(anyone)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.You can’t sit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like during the movie time.You should follow the cinema’s rules.(somewhere)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230435" y="1381452"/>
            <a:ext cx="167866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something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069767" y="1896836"/>
            <a:ext cx="143981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anything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510526" y="2965348"/>
            <a:ext cx="12811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nothing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253672" y="4121910"/>
            <a:ext cx="14590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someone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000103" y="5241794"/>
            <a:ext cx="157927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anywhere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35576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在你的假期里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你做过什么有趣的事情吗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—Did you do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holiday?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没有什么特别的事情。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—No,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你去过什么有趣的地方吗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—Did you go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我去过云南。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Yunnan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528385" y="1617757"/>
            <a:ext cx="3312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anything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interesting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531792" y="2731776"/>
            <a:ext cx="299312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nothing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special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593306" y="3855850"/>
            <a:ext cx="31822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anywhere interesting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79598" y="4979924"/>
            <a:ext cx="23278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went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to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94630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77230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你和别人一起去的吗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—Did you go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我和我的家人一起去的。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I went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大家都喜欢汽锅鸡。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steamed chicken soup.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我们拥有一次美好的经历。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had 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798789" y="1332598"/>
            <a:ext cx="27558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anyone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798789" y="2460559"/>
            <a:ext cx="455124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my           family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1216" y="3496053"/>
            <a:ext cx="38908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Everyone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loved/liked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874115" y="4661463"/>
            <a:ext cx="33922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wonderful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experience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9859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13179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在空白处填入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个适当的单词或括号内单词的正确形式。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summer, my family and I went on a trip to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small town by the sea.The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._____________(scenery) there was breathtaking.We stayed at a very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._____________(comfort) hotel that made us feel right at home.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117396" y="2835926"/>
            <a:ext cx="70243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078671" y="3331919"/>
            <a:ext cx="1638590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scenery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119914" y="3899831"/>
            <a:ext cx="191751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comfortable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68205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day, after exploring the town, we decided to take a walk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the beach.It was peaceful, and there was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_____________ (something) to worry about.We found a quiet spot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._____________(sit) and watched the waves.As the sun began to set, a beautiful rainbow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._____________(appear) in the sky, making the moment even more magical.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301388" y="1896371"/>
            <a:ext cx="1002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by/on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438520" y="1896371"/>
            <a:ext cx="1640193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nothing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400831" y="2512983"/>
            <a:ext cx="891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sit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55592" y="3571222"/>
            <a:ext cx="14782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appeared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5560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9707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avoid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避免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getting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._____________(boring), we always had a book or some games ready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_____________ entertainment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娱乐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).Even though we were far from home, we never felt lonely because we were surrounded by nature’s beauty.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5175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the end of our holiday, we felt refreshed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重新充满活力的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were ready to return home.This trip was truly unforgettable!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540608" y="1080529"/>
            <a:ext cx="1361270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bored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415365" y="1629635"/>
            <a:ext cx="6046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for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35167" y="3304322"/>
            <a:ext cx="10615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By/At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77024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4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421</TotalTime>
  <Words>345</Words>
  <Application>Microsoft Office PowerPoint</Application>
  <PresentationFormat>宽屏</PresentationFormat>
  <Paragraphs>61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69</cp:revision>
  <dcterms:created xsi:type="dcterms:W3CDTF">2021-07-19T03:09:34Z</dcterms:created>
  <dcterms:modified xsi:type="dcterms:W3CDTF">2025-09-14T09:22:20Z</dcterms:modified>
</cp:coreProperties>
</file>